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F50D38-F246-42A2-8392-0035FF06DCCC}" v="1" dt="2020-03-13T12:32:31.8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75" d="100"/>
          <a:sy n="175" d="100"/>
        </p:scale>
        <p:origin x="144" y="7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reg Breen" userId="0232601f4b12796c" providerId="LiveId" clId="{86F50D38-F246-42A2-8392-0035FF06DCCC}"/>
    <pc:docChg chg="addSld modSld">
      <pc:chgData name="Greg Breen" userId="0232601f4b12796c" providerId="LiveId" clId="{86F50D38-F246-42A2-8392-0035FF06DCCC}" dt="2020-03-13T12:32:44.110" v="27" actId="20577"/>
      <pc:docMkLst>
        <pc:docMk/>
      </pc:docMkLst>
      <pc:sldChg chg="modSp add mod">
        <pc:chgData name="Greg Breen" userId="0232601f4b12796c" providerId="LiveId" clId="{86F50D38-F246-42A2-8392-0035FF06DCCC}" dt="2020-03-13T12:32:44.110" v="27" actId="20577"/>
        <pc:sldMkLst>
          <pc:docMk/>
          <pc:sldMk cId="723211100" sldId="256"/>
        </pc:sldMkLst>
        <pc:spChg chg="mod">
          <ac:chgData name="Greg Breen" userId="0232601f4b12796c" providerId="LiveId" clId="{86F50D38-F246-42A2-8392-0035FF06DCCC}" dt="2020-03-13T12:32:37.456" v="15" actId="20577"/>
          <ac:spMkLst>
            <pc:docMk/>
            <pc:sldMk cId="723211100" sldId="256"/>
            <ac:spMk id="2" creationId="{1385F6C8-66AF-4D17-A9A6-705DCDBB33A1}"/>
          </ac:spMkLst>
        </pc:spChg>
        <pc:spChg chg="mod">
          <ac:chgData name="Greg Breen" userId="0232601f4b12796c" providerId="LiveId" clId="{86F50D38-F246-42A2-8392-0035FF06DCCC}" dt="2020-03-13T12:32:44.110" v="27" actId="20577"/>
          <ac:spMkLst>
            <pc:docMk/>
            <pc:sldMk cId="723211100" sldId="256"/>
            <ac:spMk id="3" creationId="{08D3BE20-F869-40C6-A956-22581C4A7D4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D9DD2-28F8-4578-A666-54B0C2AD3A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002722-89B9-4DC9-9CC0-4CFB908433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6A9EB7-FAD4-4058-A519-F624EFFB5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08A0D-EB5C-4DEF-93E0-CE53D2DD0870}" type="datetimeFigureOut">
              <a:rPr lang="en-US" smtClean="0"/>
              <a:t>3/13/2020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0FD519-474F-4850-8D93-DFD3E1703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A51E5-0ED2-4BD6-8B93-BCCEF030E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1C9DC-2190-45E9-BB34-E735E24E61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032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10293-2257-4EDE-B54F-0C64049DC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2E04A6-0365-4114-87A3-926CCC6C1F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3C3795-35A8-434B-B3C9-ABD7C4852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08A0D-EB5C-4DEF-93E0-CE53D2DD0870}" type="datetimeFigureOut">
              <a:rPr lang="en-US" smtClean="0"/>
              <a:t>3/13/2020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830A9F-57B6-48A2-898F-EE392F3B2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82555C-6382-4609-8D08-395D227B7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1C9DC-2190-45E9-BB34-E735E24E61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349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2046DBC-311E-4B63-8109-397618E300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3E54DE-EE6E-4D73-85CE-EC1A0C61B7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1A4B76-DA4E-43FA-AF1C-A06CE327D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08A0D-EB5C-4DEF-93E0-CE53D2DD0870}" type="datetimeFigureOut">
              <a:rPr lang="en-US" smtClean="0"/>
              <a:t>3/13/2020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FC6809-D0DF-4069-86C4-2B483C1E7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46F055-D469-4458-8C30-A1770D412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1C9DC-2190-45E9-BB34-E735E24E61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178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7A47B-2432-4131-B15A-2673A36C0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B0C652-2610-45A6-AB46-E7F0DB9353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A2A534-899E-4C0E-9FA9-3338402FC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08A0D-EB5C-4DEF-93E0-CE53D2DD0870}" type="datetimeFigureOut">
              <a:rPr lang="en-US" smtClean="0"/>
              <a:t>3/13/2020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8F235-C686-472F-B7DD-42DE3AB6B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408B84-8981-4477-8AD2-2C47C4DA2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1C9DC-2190-45E9-BB34-E735E24E61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860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E8D365-1864-4DA1-997E-E82F2359A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3A5C4B-244C-4BA9-8078-6908139D5B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D30798-5EBF-4EFD-ADE3-B04A7624B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08A0D-EB5C-4DEF-93E0-CE53D2DD0870}" type="datetimeFigureOut">
              <a:rPr lang="en-US" smtClean="0"/>
              <a:t>3/13/2020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16560D-1BF1-4721-925F-2322F8A4F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128852-606C-4666-95E1-991B427D9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1C9DC-2190-45E9-BB34-E735E24E61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481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5F3BA-70CD-41B2-817D-C83FE3C149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D127D-3AAB-42E8-B9FC-675189A0F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4AECBF-F228-4C0E-A679-F238F52C60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F43B86-EEE9-4CE3-9894-8DBBEAA2F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08A0D-EB5C-4DEF-93E0-CE53D2DD0870}" type="datetimeFigureOut">
              <a:rPr lang="en-US" smtClean="0"/>
              <a:t>3/13/2020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04C27B-3D3B-4680-8F39-652884EF2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006421-70FB-42E2-B01F-7BC42B250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1C9DC-2190-45E9-BB34-E735E24E61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375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933A21-D604-495E-9DF5-86000B2EF3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6D8E5F-AB63-4144-9206-D608392934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F1C3A5-0FE9-455F-85E8-36DED6DEB1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CFCD32-3C9C-44D0-AC6C-C4B31801E0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6A9E1E-676B-4655-97C9-94B99E60D1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DE0936-8FFB-442E-9F0B-3004C45DB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08A0D-EB5C-4DEF-93E0-CE53D2DD0870}" type="datetimeFigureOut">
              <a:rPr lang="en-US" smtClean="0"/>
              <a:t>3/13/2020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D6FE314-16FB-426A-9F0F-05B85914E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DB3A75-E37A-4EBC-9538-4FDD5B086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1C9DC-2190-45E9-BB34-E735E24E61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875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B38A7-4C7E-4FAA-A136-3B68C76C40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E44161-4C8E-4B9E-92A8-9B9EE8520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08A0D-EB5C-4DEF-93E0-CE53D2DD0870}" type="datetimeFigureOut">
              <a:rPr lang="en-US" smtClean="0"/>
              <a:t>3/13/2020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7680BC-B9F6-42B6-BF84-D7A898004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88FA38-8428-4385-9C21-B2B4C9A03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1C9DC-2190-45E9-BB34-E735E24E61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214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D7FF04F-BD59-4B93-BF7F-A4B65FA3C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08A0D-EB5C-4DEF-93E0-CE53D2DD0870}" type="datetimeFigureOut">
              <a:rPr lang="en-US" smtClean="0"/>
              <a:t>3/13/2020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BE9036B-B488-4E58-A33F-17E0B76AA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65C756-5DC3-417F-A1B7-5B0706F77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1C9DC-2190-45E9-BB34-E735E24E61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310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0C795-38D3-4846-AF68-48E89248D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C47D1-DE80-436B-BEF3-8E34655D7B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2A3D84-8840-4CEA-BBA8-1AD26D79DB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E7F7B4-08CE-4983-B316-A08F11674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08A0D-EB5C-4DEF-93E0-CE53D2DD0870}" type="datetimeFigureOut">
              <a:rPr lang="en-US" smtClean="0"/>
              <a:t>3/13/2020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396501-06BF-4FC0-98F2-79A6A137B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E92492-644F-4301-BFFE-A6AD7CAEC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1C9DC-2190-45E9-BB34-E735E24E61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168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AF47D-1079-464E-A517-63F0AB8BE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66EC622-589B-46B2-97C3-6C1C01000A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725E10-47C4-4B62-A5C6-F1D40177B6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2CB26B-4BAC-44A8-BCB7-A06E95E5C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08A0D-EB5C-4DEF-93E0-CE53D2DD0870}" type="datetimeFigureOut">
              <a:rPr lang="en-US" smtClean="0"/>
              <a:t>3/13/2020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9B52BD-2F75-4D6F-A734-BB4F5779A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EFACB5-23C1-4811-A465-45BAB1D00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1C9DC-2190-45E9-BB34-E735E24E61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789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F95071-9255-48BB-89E5-1B7CC3A2E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B7C560-E6DC-4591-85D1-B5A91BC708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D34B9D-1901-4EE1-9515-2DBFC3A1E7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808A0D-EB5C-4DEF-93E0-CE53D2DD0870}" type="datetimeFigureOut">
              <a:rPr lang="en-US" smtClean="0"/>
              <a:t>3/13/2020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910FE3-3835-4E33-A390-5ED8E0041A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8A3EFB-E2E7-442F-A26E-7404D3E30F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C1C9DC-2190-45E9-BB34-E735E24E61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214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5F6C8-66AF-4D17-A9A6-705DCDBB33A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Im</a:t>
            </a:r>
            <a:r>
              <a:rPr lang="en-US" dirty="0"/>
              <a:t> a </a:t>
            </a:r>
            <a:r>
              <a:rPr lang="en-US" dirty="0" err="1"/>
              <a:t>powerpoint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D3BE20-F869-40C6-A956-22581C4A7D4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presentation</a:t>
            </a:r>
          </a:p>
        </p:txBody>
      </p:sp>
    </p:spTree>
    <p:extLst>
      <p:ext uri="{BB962C8B-B14F-4D97-AF65-F5344CB8AC3E}">
        <p14:creationId xmlns:p14="http://schemas.microsoft.com/office/powerpoint/2010/main" val="7232111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Im a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 a powerpoint</dc:title>
  <dc:creator>Greg Breen</dc:creator>
  <cp:lastModifiedBy>Greg Breen</cp:lastModifiedBy>
  <cp:revision>1</cp:revision>
  <dcterms:created xsi:type="dcterms:W3CDTF">2020-03-13T12:32:29Z</dcterms:created>
  <dcterms:modified xsi:type="dcterms:W3CDTF">2020-03-13T12:32:48Z</dcterms:modified>
</cp:coreProperties>
</file>